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0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7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:hp="http://schemas.haansoft.com/office/presentation/8.0" xmlns:dsp="http://schemas.microsoft.com/office/drawing/2008/diagram" xmlns:dgm="http://schemas.openxmlformats.org/drawingml/2006/diagram" xmlns:c="http://schemas.openxmlformats.org/drawingml/2006/chart" xmlns="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1A66EDD-3DAB-4C5B-A090-DC80EC1FD486}" styleName="Normal Style 1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lum val="9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lum val="8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lum val="8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>
    <p:restoredLeft sz="12579"/>
    <p:restoredTop sz="90000"/>
  </p:normalViewPr>
  <p:slideViewPr>
    <p:cSldViewPr snapToObjects="1">
      <p:cViewPr varScale="1">
        <p:scale>
          <a:sx n="80" d="100"/>
          <a:sy n="80" d="100"/>
        </p:scale>
        <p:origin x="893" y="53"/>
      </p:cViewPr>
      <p:guideLst>
        <p:guide orient="horz" pos="2157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10" cy="7201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2019-12-15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325906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941384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399" y="2130425"/>
            <a:ext cx="10363198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799" y="3886200"/>
            <a:ext cx="853439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0A130E-E3B8-4EBE-931F-81B26B8448AA}" type="datetime1">
              <a:rPr lang="ko-KR" altLang="en-US" smtClean="0"/>
              <a:pPr/>
              <a:t>2019-12-15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C6A38-4290-41DD-B95C-4155372FD4A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2130425"/>
            <a:ext cx="12192000" cy="1470025"/>
          </a:xfrm>
        </p:spPr>
        <p:txBody>
          <a:bodyPr>
            <a:normAutofit/>
          </a:bodyPr>
          <a:lstStyle>
            <a:lvl1pPr>
              <a:defRPr sz="44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48888-F454-4AD2-BA62-3AF29D9807C0}" type="datetime1">
              <a:rPr lang="ko-KR" altLang="en-US" smtClean="0"/>
              <a:pPr/>
              <a:t>2019-12-15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99" y="274638"/>
            <a:ext cx="10972798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4" hasCustomPrompt="1"/>
          </p:nvPr>
        </p:nvSpPr>
        <p:spPr>
          <a:xfrm>
            <a:off x="2857477" y="2214563"/>
            <a:ext cx="6477021" cy="3214687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</a:lstStyle>
          <a:p>
            <a:pPr lvl="0"/>
            <a:r>
              <a:rPr lang="ko-KR" altLang="en-US" smtClean="0"/>
              <a:t>첫째 목차</a:t>
            </a:r>
            <a:endParaRPr lang="ko-KR" altLang="en-US"/>
          </a:p>
          <a:p>
            <a:pPr lvl="0"/>
            <a:r>
              <a:rPr lang="ko-KR" altLang="en-US" smtClean="0"/>
              <a:t>둘째 목차</a:t>
            </a:r>
            <a:endParaRPr lang="ko-KR" altLang="en-US"/>
          </a:p>
          <a:p>
            <a:pPr lvl="0"/>
            <a:r>
              <a:rPr lang="ko-KR" altLang="en-US" smtClean="0"/>
              <a:t>셋째 목차</a:t>
            </a:r>
            <a:endParaRPr lang="ko-KR" altLang="en-US"/>
          </a:p>
          <a:p>
            <a:pPr lvl="0"/>
            <a:r>
              <a:rPr lang="ko-KR" altLang="en-US" smtClean="0"/>
              <a:t>넷째 목차</a:t>
            </a:r>
            <a:endParaRPr lang="ko-KR" altLang="en-US"/>
          </a:p>
          <a:p>
            <a:pPr lvl="0"/>
            <a:r>
              <a:rPr lang="ko-KR" altLang="en-US" smtClean="0"/>
              <a:t>다섯째 목차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FEC12-A4C9-4837-AF94-AD867782C04C}" type="datetime1">
              <a:rPr lang="ko-KR" altLang="en-US" smtClean="0"/>
              <a:pPr/>
              <a:t>2019-12-15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199" y="274638"/>
            <a:ext cx="2743199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599" y="274638"/>
            <a:ext cx="8026399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F84A3-4F29-4053-ACFD-1BAF2D3F140C}" type="datetime1">
              <a:rPr lang="ko-KR" altLang="en-US" smtClean="0"/>
              <a:pPr/>
              <a:t>2019-12-15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3836A-82A3-4C8B-9D31-CD724F3673ED}" type="datetime1">
              <a:rPr lang="ko-KR" altLang="en-US" smtClean="0"/>
              <a:pPr/>
              <a:t>2019-12-15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EBAF6-36D0-4DD8-B695-D4C1B37E35D6}" type="datetime1">
              <a:rPr lang="ko-KR" altLang="en-US" smtClean="0"/>
              <a:pPr/>
              <a:t>2019-12-15</a:t>
            </a:fld>
            <a:endParaRPr lang="ko-KR" altLang="en-US"/>
          </a:p>
        </p:txBody>
      </p:sp>
      <p:sp>
        <p:nvSpPr>
          <p:cNvPr id="3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3" y="4406900"/>
            <a:ext cx="10363198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3" y="2906713"/>
            <a:ext cx="10363198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728D28-603B-4EFC-80F8-17E5E9107035}" type="datetime1">
              <a:rPr lang="ko-KR" altLang="en-US" smtClean="0"/>
              <a:pPr/>
              <a:t>2019-12-15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A1F4E-0809-4239-8034-C38E431DAF92}" type="datetime1">
              <a:rPr lang="ko-KR" altLang="en-US" smtClean="0"/>
              <a:pPr/>
              <a:t>2019-12-15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DA496-7307-4E8B-88DE-CB97B48BAB6F}" type="datetime1">
              <a:rPr lang="ko-KR" altLang="en-US" smtClean="0"/>
              <a:pPr/>
              <a:t>2019-12-15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표 개체 틀 2"/>
          <p:cNvSpPr>
            <a:spLocks noGrp="1"/>
          </p:cNvSpPr>
          <p:nvPr>
            <p:ph type="tbl" sz="quarter" idx="13"/>
          </p:nvPr>
        </p:nvSpPr>
        <p:spPr>
          <a:xfrm>
            <a:off x="608037" y="1643063"/>
            <a:ext cx="10972798" cy="4525200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r>
              <a:rPr lang="ko-KR" altLang="en-US" smtClean="0"/>
              <a:t>표를 추가하려면 아이콘을 클릭하십시오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21E90-850C-410B-8B89-8394F580CFDA}" type="datetime1">
              <a:rPr lang="ko-KR" altLang="en-US" smtClean="0"/>
              <a:pPr/>
              <a:t>2019-12-15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09599" y="160020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quarter" idx="2"/>
          </p:nvPr>
        </p:nvSpPr>
        <p:spPr>
          <a:xfrm>
            <a:off x="6197599" y="160020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내용 개체 틀 4"/>
          <p:cNvSpPr>
            <a:spLocks noGrp="1"/>
          </p:cNvSpPr>
          <p:nvPr>
            <p:ph sz="quarter" idx="3"/>
          </p:nvPr>
        </p:nvSpPr>
        <p:spPr>
          <a:xfrm>
            <a:off x="608037" y="398422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6036" y="398422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E7E28-9336-4363-8674-B91477D8F243}" type="datetime1">
              <a:rPr lang="ko-KR" altLang="en-US" smtClean="0"/>
              <a:pPr/>
              <a:t>2019-12-15</a:t>
            </a:fld>
            <a:endParaRPr lang="ko-KR" altLang="en-US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6" y="4800600"/>
            <a:ext cx="7315199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6" y="612775"/>
            <a:ext cx="7315199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6" y="5367338"/>
            <a:ext cx="7315199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ko-KR" altLang="en-US" smtClean="0"/>
              <a:t>마스터 텍스트 스타일을 편집합니다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E7E28-9336-4363-8674-B91477D8F243}" type="datetime1">
              <a:rPr lang="ko-KR" altLang="en-US" smtClean="0"/>
              <a:pPr/>
              <a:t>2019-12-15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599" y="274638"/>
            <a:ext cx="109727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599" y="1600200"/>
            <a:ext cx="10972798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5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22D86A-5F52-4165-8473-F1B836277586}" type="datetime1">
              <a:rPr lang="ko-KR" altLang="en-US" smtClean="0"/>
              <a:pPr/>
              <a:t>2019-12-15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599" y="6356350"/>
            <a:ext cx="3860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5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</p:sldLayoutIdLst>
  <p:hf sldNum="0"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rtl="0" eaLnBrk="1" latinLnBrk="1" hangingPunct="1">
        <a:defRPr>
          <a:solidFill>
            <a:schemeClr val="tx2"/>
          </a:solidFill>
        </a:defRPr>
      </a:lvl2pPr>
      <a:lvl3pPr rtl="0" eaLnBrk="1" latinLnBrk="1" hangingPunct="1">
        <a:defRPr>
          <a:solidFill>
            <a:schemeClr val="tx2"/>
          </a:solidFill>
        </a:defRPr>
      </a:lvl3pPr>
      <a:lvl4pPr rtl="0" eaLnBrk="1" latinLnBrk="1" hangingPunct="1">
        <a:defRPr>
          <a:solidFill>
            <a:schemeClr val="tx2"/>
          </a:solidFill>
        </a:defRPr>
      </a:lvl4pPr>
      <a:lvl5pPr rtl="0" eaLnBrk="1" latinLnBrk="1" hangingPunct="1">
        <a:defRPr>
          <a:solidFill>
            <a:schemeClr val="tx2"/>
          </a:solidFill>
        </a:defRPr>
      </a:lvl5pPr>
      <a:lvl6pPr rtl="0" eaLnBrk="1" latinLnBrk="1" hangingPunct="1">
        <a:defRPr>
          <a:solidFill>
            <a:schemeClr val="tx2"/>
          </a:solidFill>
        </a:defRPr>
      </a:lvl6pPr>
      <a:lvl7pPr rtl="0" eaLnBrk="1" latinLnBrk="1" hangingPunct="1">
        <a:defRPr>
          <a:solidFill>
            <a:schemeClr val="tx2"/>
          </a:solidFill>
        </a:defRPr>
      </a:lvl7pPr>
      <a:lvl8pPr rtl="0" eaLnBrk="1" latinLnBrk="1" hangingPunct="1">
        <a:defRPr>
          <a:solidFill>
            <a:schemeClr val="tx2"/>
          </a:solidFill>
        </a:defRPr>
      </a:lvl8pPr>
      <a:lvl9pPr rtl="0"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399" y="1670939"/>
            <a:ext cx="10363198" cy="1470025"/>
          </a:xfrm>
        </p:spPr>
        <p:txBody>
          <a:bodyPr/>
          <a:lstStyle/>
          <a:p>
            <a:pPr>
              <a:defRPr/>
            </a:pPr>
            <a:r>
              <a:rPr lang="ko-KR" altLang="en-US"/>
              <a:t>웹 프로그래밍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2019107142</a:t>
            </a:r>
            <a:r>
              <a:rPr lang="ko-KR" altLang="en-US"/>
              <a:t> 강지원</a:t>
            </a:r>
          </a:p>
          <a:p>
            <a:pPr>
              <a:defRPr/>
            </a:pPr>
            <a:r>
              <a:rPr lang="en-US" altLang="ko-KR"/>
              <a:t>2019107161</a:t>
            </a:r>
            <a:r>
              <a:rPr lang="ko-KR" altLang="en-US"/>
              <a:t> 이래정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99" y="274638"/>
            <a:ext cx="10972798" cy="706056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ko-KR" altLang="en-US"/>
              <a:t>회원가입창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191261" y="1124712"/>
            <a:ext cx="11809476" cy="5472684"/>
          </a:xfrm>
          <a:prstGeom prst="rect">
            <a:avLst/>
          </a:prstGeom>
          <a:solidFill>
            <a:srgbClr val="42C7F1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775460" y="1916811"/>
            <a:ext cx="8209026" cy="3528441"/>
          </a:xfrm>
          <a:prstGeom prst="rect">
            <a:avLst/>
          </a:prstGeom>
          <a:solidFill>
            <a:srgbClr val="42C7F1"/>
          </a:solidFill>
          <a:ln>
            <a:solidFill>
              <a:srgbClr val="42C7F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/>
              <a:t>아이디</a:t>
            </a:r>
            <a:endParaRPr lang="en-US" altLang="ko-KR"/>
          </a:p>
          <a:p>
            <a:pPr algn="ctr">
              <a:defRPr/>
            </a:pPr>
            <a:endParaRPr lang="ko-KR" altLang="en-US"/>
          </a:p>
          <a:p>
            <a:pPr algn="ctr">
              <a:defRPr/>
            </a:pPr>
            <a:r>
              <a:rPr lang="ko-KR" altLang="en-US"/>
              <a:t>  비밀번호</a:t>
            </a:r>
          </a:p>
          <a:p>
            <a:pPr algn="ctr">
              <a:defRPr/>
            </a:pPr>
            <a:endParaRPr lang="ko-KR" altLang="en-US"/>
          </a:p>
          <a:p>
            <a:pPr algn="ctr">
              <a:defRPr/>
            </a:pPr>
            <a:r>
              <a:rPr lang="ko-KR" altLang="en-US"/>
              <a:t>별명</a:t>
            </a:r>
          </a:p>
          <a:p>
            <a:pPr algn="ctr">
              <a:defRPr/>
            </a:pPr>
            <a:endParaRPr lang="ko-KR" altLang="en-US"/>
          </a:p>
          <a:p>
            <a:pPr algn="ctr">
              <a:defRPr/>
            </a:pPr>
            <a:r>
              <a:rPr lang="ko-KR" altLang="en-US"/>
              <a:t>이메일</a:t>
            </a:r>
          </a:p>
          <a:p>
            <a:pPr algn="ctr">
              <a:defRPr/>
            </a:pPr>
            <a:endParaRPr lang="ko-KR" altLang="en-US"/>
          </a:p>
          <a:p>
            <a:pPr algn="ctr">
              <a:defRPr/>
            </a:pPr>
            <a:r>
              <a:rPr lang="ko-KR" altLang="en-US"/>
              <a:t>전화번호 </a:t>
            </a:r>
          </a:p>
          <a:p>
            <a:pPr algn="ctr">
              <a:defRPr/>
            </a:pPr>
            <a:r>
              <a:rPr lang="ko-KR" altLang="en-US"/>
              <a:t>                    </a:t>
            </a:r>
            <a:r>
              <a:rPr lang="en-US" altLang="ko-KR"/>
              <a:t>----------------</a:t>
            </a:r>
          </a:p>
          <a:p>
            <a:pPr algn="ctr">
              <a:defRPr/>
            </a:pPr>
            <a:r>
              <a:rPr lang="ko-KR" altLang="en-US" sz="1600"/>
              <a:t>저장하기 </a:t>
            </a:r>
            <a:r>
              <a:rPr lang="en-US" altLang="ko-KR" sz="1600"/>
              <a:t>,</a:t>
            </a:r>
            <a:r>
              <a:rPr lang="ko-KR" altLang="en-US" sz="1600"/>
              <a:t>다시 작성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5591937" y="2996946"/>
            <a:ext cx="1800225" cy="288036"/>
          </a:xfrm>
          <a:prstGeom prst="rect">
            <a:avLst/>
          </a:prstGeom>
          <a:solidFill>
            <a:schemeClr val="lt1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sp>
        <p:nvSpPr>
          <p:cNvPr id="7" name="직사각형 6"/>
          <p:cNvSpPr/>
          <p:nvPr/>
        </p:nvSpPr>
        <p:spPr>
          <a:xfrm>
            <a:off x="5591937" y="2420874"/>
            <a:ext cx="1800225" cy="288036"/>
          </a:xfrm>
          <a:prstGeom prst="rect">
            <a:avLst/>
          </a:prstGeom>
          <a:solidFill>
            <a:schemeClr val="lt1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sp>
        <p:nvSpPr>
          <p:cNvPr id="8" name="직사각형 7"/>
          <p:cNvSpPr/>
          <p:nvPr/>
        </p:nvSpPr>
        <p:spPr>
          <a:xfrm>
            <a:off x="5591937" y="3537013"/>
            <a:ext cx="1800225" cy="288036"/>
          </a:xfrm>
          <a:prstGeom prst="rect">
            <a:avLst/>
          </a:prstGeom>
          <a:solidFill>
            <a:schemeClr val="lt1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sp>
        <p:nvSpPr>
          <p:cNvPr id="9" name="직사각형 8"/>
          <p:cNvSpPr/>
          <p:nvPr/>
        </p:nvSpPr>
        <p:spPr>
          <a:xfrm>
            <a:off x="5591937" y="4077081"/>
            <a:ext cx="1800225" cy="288036"/>
          </a:xfrm>
          <a:prstGeom prst="rect">
            <a:avLst/>
          </a:prstGeom>
          <a:solidFill>
            <a:schemeClr val="lt1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sp>
        <p:nvSpPr>
          <p:cNvPr id="10" name="직사각형 9"/>
          <p:cNvSpPr/>
          <p:nvPr/>
        </p:nvSpPr>
        <p:spPr>
          <a:xfrm>
            <a:off x="5591937" y="4653153"/>
            <a:ext cx="1800225" cy="288036"/>
          </a:xfrm>
          <a:prstGeom prst="rect">
            <a:avLst/>
          </a:prstGeom>
          <a:solidFill>
            <a:schemeClr val="lt1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sp>
        <p:nvSpPr>
          <p:cNvPr id="11" name="직사각형 10"/>
          <p:cNvSpPr/>
          <p:nvPr/>
        </p:nvSpPr>
        <p:spPr>
          <a:xfrm>
            <a:off x="7608189" y="4653153"/>
            <a:ext cx="1800225" cy="288036"/>
          </a:xfrm>
          <a:prstGeom prst="rect">
            <a:avLst/>
          </a:prstGeom>
          <a:solidFill>
            <a:schemeClr val="lt1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0"/>
            <a:ext cx="10972798" cy="571500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en-US" altLang="ko-KR" b="1"/>
              <a:t>MP3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119253" y="692657"/>
            <a:ext cx="11953494" cy="6048756"/>
          </a:xfrm>
          <a:prstGeom prst="rect">
            <a:avLst/>
          </a:prstGeom>
          <a:solidFill>
            <a:srgbClr val="42C7F1"/>
          </a:solidFill>
          <a:ln>
            <a:solidFill>
              <a:srgbClr val="42C7F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sp>
        <p:nvSpPr>
          <p:cNvPr id="5" name="직사각형 4"/>
          <p:cNvSpPr/>
          <p:nvPr/>
        </p:nvSpPr>
        <p:spPr>
          <a:xfrm>
            <a:off x="2099500" y="1340738"/>
            <a:ext cx="7992999" cy="5184648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2423540" y="836676"/>
            <a:ext cx="7200900" cy="360045"/>
          </a:xfrm>
          <a:prstGeom prst="rect">
            <a:avLst/>
          </a:prstGeom>
          <a:solidFill>
            <a:srgbClr val="42C7F1"/>
          </a:solidFill>
          <a:ln>
            <a:solidFill>
              <a:srgbClr val="42C7F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2700"/>
              <a:t>음악차트    뮤직비디오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10248901" y="1016698"/>
            <a:ext cx="1512189" cy="5508688"/>
          </a:xfrm>
          <a:prstGeom prst="rect">
            <a:avLst/>
          </a:prstGeom>
          <a:solidFill>
            <a:srgbClr val="42C7F1"/>
          </a:solidFill>
          <a:ln>
            <a:solidFill>
              <a:srgbClr val="42C7F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2300"/>
              <a:t>콘서트</a:t>
            </a:r>
            <a:endParaRPr lang="ko-KR" altLang="en-US"/>
          </a:p>
          <a:p>
            <a:pPr algn="ctr">
              <a:defRPr/>
            </a:pPr>
            <a:endParaRPr lang="ko-KR" altLang="en-US"/>
          </a:p>
          <a:p>
            <a:pPr algn="ctr">
              <a:defRPr/>
            </a:pPr>
            <a:endParaRPr lang="ko-KR" altLang="en-US"/>
          </a:p>
          <a:p>
            <a:pPr algn="ctr">
              <a:defRPr/>
            </a:pPr>
            <a:endParaRPr lang="ko-KR" altLang="en-US"/>
          </a:p>
          <a:p>
            <a:pPr algn="ctr">
              <a:defRPr/>
            </a:pPr>
            <a:endParaRPr lang="ko-KR" altLang="en-US"/>
          </a:p>
          <a:p>
            <a:pPr algn="ctr">
              <a:defRPr/>
            </a:pPr>
            <a:endParaRPr lang="ko-KR" altLang="en-US"/>
          </a:p>
          <a:p>
            <a:pPr algn="ctr">
              <a:defRPr/>
            </a:pPr>
            <a:endParaRPr lang="ko-KR" altLang="en-US"/>
          </a:p>
          <a:p>
            <a:pPr algn="ctr">
              <a:defRPr/>
            </a:pPr>
            <a:endParaRPr lang="ko-KR" altLang="en-US"/>
          </a:p>
          <a:p>
            <a:pPr algn="ctr">
              <a:defRPr/>
            </a:pPr>
            <a:endParaRPr lang="ko-KR" altLang="en-US"/>
          </a:p>
          <a:p>
            <a:pPr algn="ctr">
              <a:defRPr/>
            </a:pPr>
            <a:endParaRPr lang="ko-KR" altLang="en-US"/>
          </a:p>
          <a:p>
            <a:pPr algn="ctr">
              <a:defRPr/>
            </a:pPr>
            <a:endParaRPr lang="ko-KR" altLang="en-US"/>
          </a:p>
          <a:p>
            <a:pPr algn="ctr">
              <a:defRPr/>
            </a:pPr>
            <a:endParaRPr lang="ko-KR" altLang="en-US"/>
          </a:p>
          <a:p>
            <a:pPr algn="ctr">
              <a:defRPr/>
            </a:pPr>
            <a:endParaRPr lang="ko-KR" altLang="en-US"/>
          </a:p>
          <a:p>
            <a:pPr algn="ctr">
              <a:defRPr/>
            </a:pPr>
            <a:endParaRPr lang="ko-KR" altLang="en-US"/>
          </a:p>
          <a:p>
            <a:pPr algn="ctr">
              <a:defRPr/>
            </a:pPr>
            <a:endParaRPr lang="ko-KR" altLang="en-US"/>
          </a:p>
          <a:p>
            <a:pPr algn="ctr">
              <a:defRPr/>
            </a:pPr>
            <a:endParaRPr lang="ko-KR" altLang="en-US"/>
          </a:p>
          <a:p>
            <a:pPr algn="ctr">
              <a:defRPr/>
            </a:pPr>
            <a:endParaRPr lang="ko-KR" altLang="en-US"/>
          </a:p>
          <a:p>
            <a:pPr algn="ctr">
              <a:defRPr/>
            </a:pPr>
            <a:endParaRPr lang="ko-KR" altLang="en-US"/>
          </a:p>
          <a:p>
            <a:pPr algn="ctr">
              <a:defRPr/>
            </a:pPr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0248901" y="1628775"/>
            <a:ext cx="1703451" cy="1008126"/>
          </a:xfrm>
          <a:prstGeom prst="rect">
            <a:avLst/>
          </a:prstGeom>
          <a:solidFill>
            <a:srgbClr val="42C7F1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/>
              <a:t>콘서트</a:t>
            </a:r>
            <a:r>
              <a:rPr lang="en-US" altLang="ko-KR"/>
              <a:t>1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10248901" y="2762916"/>
            <a:ext cx="1703451" cy="1008126"/>
          </a:xfrm>
          <a:prstGeom prst="rect">
            <a:avLst/>
          </a:prstGeom>
          <a:solidFill>
            <a:srgbClr val="42C7F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/>
              <a:t>콘서트</a:t>
            </a:r>
            <a:r>
              <a:rPr lang="en-US" altLang="ko-KR"/>
              <a:t>2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10248901" y="3861054"/>
            <a:ext cx="1703451" cy="1008126"/>
          </a:xfrm>
          <a:prstGeom prst="rect">
            <a:avLst/>
          </a:prstGeom>
          <a:solidFill>
            <a:srgbClr val="42C7F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/>
              <a:t>콘서트</a:t>
            </a:r>
            <a:r>
              <a:rPr lang="en-US" altLang="ko-KR"/>
              <a:t>3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10248900" y="5085207"/>
            <a:ext cx="1703451" cy="1008126"/>
          </a:xfrm>
          <a:prstGeom prst="rect">
            <a:avLst/>
          </a:prstGeom>
          <a:solidFill>
            <a:srgbClr val="42C7F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/>
              <a:t>콘서트</a:t>
            </a:r>
            <a:r>
              <a:rPr lang="en-US" altLang="ko-KR"/>
              <a:t>4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436436" y="1394745"/>
            <a:ext cx="1512189" cy="4752594"/>
          </a:xfrm>
          <a:prstGeom prst="rect">
            <a:avLst/>
          </a:prstGeom>
          <a:solidFill>
            <a:srgbClr val="42C7F1"/>
          </a:solidFill>
          <a:ln>
            <a:solidFill>
              <a:srgbClr val="42C7F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2300"/>
              <a:t>게시판</a:t>
            </a:r>
            <a:endParaRPr lang="ko-KR" altLang="en-US"/>
          </a:p>
          <a:p>
            <a:pPr algn="ctr">
              <a:defRPr/>
            </a:pPr>
            <a:endParaRPr lang="en-US" altLang="ko-KR"/>
          </a:p>
          <a:p>
            <a:pPr algn="ctr">
              <a:defRPr/>
            </a:pPr>
            <a:endParaRPr lang="en-US" altLang="ko-KR"/>
          </a:p>
          <a:p>
            <a:pPr algn="ctr">
              <a:defRPr/>
            </a:pPr>
            <a:endParaRPr lang="en-US" altLang="ko-KR"/>
          </a:p>
          <a:p>
            <a:pPr algn="ctr">
              <a:defRPr/>
            </a:pPr>
            <a:endParaRPr lang="en-US" altLang="ko-KR"/>
          </a:p>
          <a:p>
            <a:pPr algn="ctr">
              <a:defRPr/>
            </a:pPr>
            <a:endParaRPr lang="en-US" altLang="ko-KR"/>
          </a:p>
          <a:p>
            <a:pPr algn="ctr">
              <a:defRPr/>
            </a:pPr>
            <a:endParaRPr lang="en-US" altLang="ko-KR"/>
          </a:p>
          <a:p>
            <a:pPr algn="ctr">
              <a:defRPr/>
            </a:pPr>
            <a:endParaRPr lang="en-US" altLang="ko-KR"/>
          </a:p>
          <a:p>
            <a:pPr algn="ctr">
              <a:defRPr/>
            </a:pPr>
            <a:endParaRPr lang="en-US" altLang="ko-KR"/>
          </a:p>
          <a:p>
            <a:pPr algn="ctr">
              <a:defRPr/>
            </a:pPr>
            <a:endParaRPr lang="en-US" altLang="ko-KR"/>
          </a:p>
          <a:p>
            <a:pPr algn="ctr">
              <a:defRPr/>
            </a:pPr>
            <a:endParaRPr lang="en-US" altLang="ko-KR"/>
          </a:p>
          <a:p>
            <a:pPr algn="ctr">
              <a:defRPr/>
            </a:pPr>
            <a:endParaRPr lang="en-US" altLang="ko-KR"/>
          </a:p>
          <a:p>
            <a:pPr algn="ctr">
              <a:defRPr/>
            </a:pPr>
            <a:endParaRPr lang="en-US" altLang="ko-KR"/>
          </a:p>
          <a:p>
            <a:pPr algn="ctr">
              <a:defRPr/>
            </a:pPr>
            <a:endParaRPr lang="en-US" altLang="ko-KR"/>
          </a:p>
          <a:p>
            <a:pPr algn="ctr">
              <a:defRPr/>
            </a:pPr>
            <a:endParaRPr lang="en-US" altLang="ko-KR"/>
          </a:p>
          <a:p>
            <a:pPr algn="ctr">
              <a:defRPr/>
            </a:pPr>
            <a:endParaRPr lang="en-US" altLang="ko-KR"/>
          </a:p>
        </p:txBody>
      </p:sp>
      <p:sp>
        <p:nvSpPr>
          <p:cNvPr id="16" name="직사각형 15"/>
          <p:cNvSpPr/>
          <p:nvPr/>
        </p:nvSpPr>
        <p:spPr>
          <a:xfrm>
            <a:off x="609601" y="2060828"/>
            <a:ext cx="1165859" cy="2736342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911352" y="4869180"/>
            <a:ext cx="864107" cy="261032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>
                <a:solidFill>
                  <a:schemeClr val="dk1"/>
                </a:solidFill>
              </a:rPr>
              <a:t>글쓰기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3827716" y="1484757"/>
            <a:ext cx="4536567" cy="2088261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ko-KR" altLang="en-US" sz="2800">
                <a:solidFill>
                  <a:schemeClr val="dk1"/>
                </a:solidFill>
              </a:rPr>
              <a:t>음악차트</a:t>
            </a:r>
            <a:endParaRPr lang="en-US" altLang="ko-KR" sz="2300">
              <a:solidFill>
                <a:schemeClr val="dk1"/>
              </a:solidFill>
            </a:endParaRPr>
          </a:p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2300">
                <a:solidFill>
                  <a:schemeClr val="dk1"/>
                </a:solidFill>
              </a:rPr>
              <a:t>1.</a:t>
            </a:r>
          </a:p>
          <a:p>
            <a:pPr>
              <a:defRPr/>
            </a:pPr>
            <a:r>
              <a:rPr lang="en-US" altLang="ko-KR" sz="2300">
                <a:solidFill>
                  <a:schemeClr val="dk1"/>
                </a:solidFill>
              </a:rPr>
              <a:t>2.</a:t>
            </a:r>
          </a:p>
          <a:p>
            <a:pPr>
              <a:defRPr/>
            </a:pPr>
            <a:r>
              <a:rPr lang="en-US" altLang="ko-KR" sz="2300">
                <a:solidFill>
                  <a:schemeClr val="dk1"/>
                </a:solidFill>
              </a:rPr>
              <a:t>3.</a:t>
            </a:r>
          </a:p>
          <a:p>
            <a:pPr>
              <a:defRPr/>
            </a:pPr>
            <a:r>
              <a:rPr lang="en-US" altLang="ko-KR" sz="2300">
                <a:solidFill>
                  <a:schemeClr val="dk1"/>
                </a:solidFill>
              </a:rPr>
              <a:t>4.</a:t>
            </a:r>
          </a:p>
          <a:p>
            <a:pPr>
              <a:defRPr/>
            </a:pPr>
            <a:r>
              <a:rPr lang="en-US" altLang="ko-KR" sz="2300">
                <a:solidFill>
                  <a:schemeClr val="dk1"/>
                </a:solidFill>
              </a:rPr>
              <a:t>5.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3935730" y="3861054"/>
            <a:ext cx="4680585" cy="1858731"/>
          </a:xfrm>
          <a:prstGeom prst="rect">
            <a:avLst/>
          </a:prstGeom>
          <a:solidFill>
            <a:srgbClr val="FFFFFF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2400">
                <a:solidFill>
                  <a:schemeClr val="dk1"/>
                </a:solidFill>
              </a:rPr>
              <a:t>뮤직비디오</a:t>
            </a:r>
            <a:endParaRPr lang="ko-KR" altLang="en-US">
              <a:solidFill>
                <a:schemeClr val="dk1"/>
              </a:solidFill>
            </a:endParaRPr>
          </a:p>
          <a:p>
            <a:pPr algn="ctr">
              <a:defRPr/>
            </a:pPr>
            <a:endParaRPr lang="ko-KR" altLang="en-US">
              <a:solidFill>
                <a:schemeClr val="dk1"/>
              </a:solidFill>
            </a:endParaRPr>
          </a:p>
          <a:p>
            <a:pPr algn="ctr">
              <a:defRPr/>
            </a:pPr>
            <a:endParaRPr lang="ko-KR" altLang="en-US">
              <a:solidFill>
                <a:schemeClr val="dk1"/>
              </a:solidFill>
            </a:endParaRPr>
          </a:p>
          <a:p>
            <a:pPr algn="ctr">
              <a:defRPr/>
            </a:pPr>
            <a:endParaRPr lang="ko-KR" altLang="en-US">
              <a:solidFill>
                <a:schemeClr val="dk1"/>
              </a:solidFill>
            </a:endParaRPr>
          </a:p>
          <a:p>
            <a:pPr algn="ctr">
              <a:defRPr/>
            </a:pPr>
            <a:endParaRPr lang="ko-KR" altLang="en-US">
              <a:solidFill>
                <a:schemeClr val="dk1"/>
              </a:solidFill>
            </a:endParaRPr>
          </a:p>
          <a:p>
            <a:pPr algn="ctr">
              <a:defRPr/>
            </a:pPr>
            <a:endParaRPr lang="ko-KR" altLang="en-US">
              <a:solidFill>
                <a:schemeClr val="dk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4930141" y="4401121"/>
            <a:ext cx="1165859" cy="684085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6384036" y="4446127"/>
            <a:ext cx="1165859" cy="684085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4930141" y="5377743"/>
            <a:ext cx="1165859" cy="684085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6384036" y="5377743"/>
            <a:ext cx="1165859" cy="684085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벤치마킹 </a:t>
            </a:r>
            <a:r>
              <a:rPr lang="en-US" altLang="ko-KR"/>
              <a:t>1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13270" t="7310" r="13020" b="4810"/>
          <a:stretch>
            <a:fillRect/>
          </a:stretch>
        </p:blipFill>
        <p:spPr>
          <a:xfrm>
            <a:off x="1991487" y="1268730"/>
            <a:ext cx="7848980" cy="526411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벤치마킹</a:t>
            </a:r>
            <a:r>
              <a:rPr lang="en-US" altLang="ko-KR"/>
              <a:t>2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18090" t="16400" r="39980" b="20600"/>
          <a:stretch>
            <a:fillRect/>
          </a:stretch>
        </p:blipFill>
        <p:spPr>
          <a:xfrm>
            <a:off x="609599" y="1284448"/>
            <a:ext cx="6116567" cy="516893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l="18110" t="10340" r="71260" b="79330"/>
          <a:stretch>
            <a:fillRect/>
          </a:stretch>
        </p:blipFill>
        <p:spPr>
          <a:xfrm>
            <a:off x="6960108" y="1412748"/>
            <a:ext cx="2245996" cy="122824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/>
          <a:srcRect l="16930" t="25850" r="50300" b="29000"/>
          <a:stretch>
            <a:fillRect/>
          </a:stretch>
        </p:blipFill>
        <p:spPr>
          <a:xfrm>
            <a:off x="6688359" y="2645883"/>
            <a:ext cx="4894038" cy="379177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사이트 개발 중점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791712" y="1600200"/>
            <a:ext cx="4464558" cy="4525963"/>
          </a:xfrm>
        </p:spPr>
        <p:txBody>
          <a:bodyPr/>
          <a:lstStyle/>
          <a:p>
            <a:pPr marL="0" indent="0">
              <a:buNone/>
              <a:defRPr/>
            </a:pPr>
            <a:endParaRPr lang="ko-KR" altLang="en-US" sz="3900"/>
          </a:p>
          <a:p>
            <a:pPr marL="456960" indent="-456960">
              <a:buFont typeface="Wingdings"/>
              <a:buChar char="§"/>
              <a:defRPr/>
            </a:pPr>
            <a:r>
              <a:rPr lang="ko-KR" altLang="en-US" sz="3900"/>
              <a:t>회원가입</a:t>
            </a:r>
            <a:r>
              <a:rPr lang="en-US" altLang="ko-KR" sz="3900"/>
              <a:t>&amp;</a:t>
            </a:r>
            <a:r>
              <a:rPr lang="ko-KR" altLang="en-US" sz="3900"/>
              <a:t>로그인</a:t>
            </a:r>
          </a:p>
          <a:p>
            <a:pPr marL="456960" indent="-456960">
              <a:buFont typeface="Wingdings"/>
              <a:buChar char="§"/>
              <a:defRPr/>
            </a:pPr>
            <a:r>
              <a:rPr lang="ko-KR" altLang="en-US" sz="3900"/>
              <a:t>음원차트</a:t>
            </a:r>
          </a:p>
          <a:p>
            <a:pPr marL="456960" indent="-456960">
              <a:buFont typeface="Wingdings"/>
              <a:buChar char="§"/>
              <a:defRPr/>
            </a:pPr>
            <a:r>
              <a:rPr lang="ko-KR" altLang="en-US" sz="3900"/>
              <a:t>동영상 재생</a:t>
            </a:r>
          </a:p>
          <a:p>
            <a:pPr marL="456960" indent="-456960">
              <a:buFont typeface="Wingdings"/>
              <a:buChar char="§"/>
              <a:defRPr/>
            </a:pPr>
            <a:endParaRPr lang="ko-KR" altLang="en-US"/>
          </a:p>
          <a:p>
            <a:pPr marL="0" indent="0">
              <a:buNone/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사이트 구축 계획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927604" y="2132838"/>
            <a:ext cx="6768846" cy="3342132"/>
          </a:xfrm>
        </p:spPr>
        <p:txBody>
          <a:bodyPr>
            <a:noAutofit/>
          </a:bodyPr>
          <a:lstStyle/>
          <a:p>
            <a:pPr marL="456960" indent="-456960">
              <a:buFont typeface="Wingdings"/>
              <a:buChar char="§"/>
              <a:defRPr/>
            </a:pPr>
            <a:r>
              <a:rPr lang="en-US" altLang="ko-KR" sz="3900"/>
              <a:t>9/18</a:t>
            </a:r>
            <a:r>
              <a:rPr lang="ko-KR" altLang="en-US" sz="3900"/>
              <a:t> </a:t>
            </a:r>
            <a:r>
              <a:rPr lang="en-US" altLang="ko-KR" sz="3900"/>
              <a:t>~</a:t>
            </a:r>
            <a:r>
              <a:rPr lang="ko-KR" altLang="en-US" sz="3900"/>
              <a:t> </a:t>
            </a:r>
            <a:r>
              <a:rPr lang="en-US" altLang="ko-KR" sz="3900"/>
              <a:t>9/23</a:t>
            </a:r>
            <a:endParaRPr lang="ko-KR" altLang="en-US" sz="3900"/>
          </a:p>
          <a:p>
            <a:pPr marL="0" indent="0">
              <a:buFont typeface="Wingdings"/>
              <a:buNone/>
              <a:defRPr/>
            </a:pPr>
            <a:r>
              <a:rPr lang="ko-KR" altLang="en-US" sz="3900"/>
              <a:t>   사이트 개발 계획</a:t>
            </a:r>
          </a:p>
          <a:p>
            <a:pPr marL="456960" indent="-456960">
              <a:buFont typeface="Wingdings"/>
              <a:buChar char="§"/>
              <a:defRPr/>
            </a:pPr>
            <a:r>
              <a:rPr lang="en-US" altLang="ko-KR" sz="3900"/>
              <a:t>9/23</a:t>
            </a:r>
            <a:r>
              <a:rPr lang="ko-KR" altLang="en-US" sz="3900"/>
              <a:t> </a:t>
            </a:r>
            <a:r>
              <a:rPr lang="en-US" altLang="ko-KR" sz="3900"/>
              <a:t>~</a:t>
            </a:r>
            <a:r>
              <a:rPr lang="ko-KR" altLang="en-US" sz="3900"/>
              <a:t>        </a:t>
            </a:r>
          </a:p>
          <a:p>
            <a:pPr marL="0" indent="0">
              <a:buNone/>
              <a:defRPr/>
            </a:pPr>
            <a:r>
              <a:rPr lang="ko-KR" altLang="en-US" sz="3900"/>
              <a:t>   </a:t>
            </a:r>
            <a:r>
              <a:rPr lang="en-US" altLang="ko-KR" sz="3900"/>
              <a:t>HTML </a:t>
            </a:r>
            <a:r>
              <a:rPr lang="ko-KR" altLang="en-US" sz="3900"/>
              <a:t>프로그래밍 진행중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역할분담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223766" y="2132838"/>
            <a:ext cx="3744468" cy="2808351"/>
          </a:xfrm>
        </p:spPr>
        <p:txBody>
          <a:bodyPr/>
          <a:lstStyle/>
          <a:p>
            <a:pPr marL="456960" indent="-456960">
              <a:buFont typeface="Wingdings"/>
              <a:buChar char="§"/>
              <a:defRPr/>
            </a:pPr>
            <a:r>
              <a:rPr lang="ko-KR" altLang="en-US" sz="3900"/>
              <a:t>웹프로그래밍</a:t>
            </a:r>
          </a:p>
          <a:p>
            <a:pPr marL="0" indent="0">
              <a:buFont typeface="Wingdings"/>
              <a:buNone/>
              <a:defRPr/>
            </a:pPr>
            <a:r>
              <a:rPr lang="ko-KR" altLang="en-US" sz="3900"/>
              <a:t>    이래정</a:t>
            </a:r>
          </a:p>
          <a:p>
            <a:pPr marL="456960" indent="-456960">
              <a:buFont typeface="Wingdings"/>
              <a:buChar char="§"/>
              <a:defRPr/>
            </a:pPr>
            <a:r>
              <a:rPr lang="ko-KR" altLang="en-US" sz="3900"/>
              <a:t>웹디자인</a:t>
            </a:r>
          </a:p>
          <a:p>
            <a:pPr marL="0" indent="0">
              <a:buFont typeface="Wingdings"/>
              <a:buNone/>
              <a:defRPr/>
            </a:pPr>
            <a:r>
              <a:rPr lang="ko-KR" altLang="en-US" sz="3900"/>
              <a:t>    강지원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99" y="197739"/>
            <a:ext cx="10972798" cy="1143000"/>
          </a:xfrm>
        </p:spPr>
        <p:txBody>
          <a:bodyPr/>
          <a:lstStyle/>
          <a:p>
            <a:pPr>
              <a:defRPr/>
            </a:pPr>
            <a:r>
              <a:rPr lang="en-US" altLang="ko-KR"/>
              <a:t>Q&amp;A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0"/>
            <a:ext cx="10972798" cy="836676"/>
          </a:xfrm>
        </p:spPr>
        <p:txBody>
          <a:bodyPr/>
          <a:lstStyle/>
          <a:p>
            <a:pPr>
              <a:tabLst>
                <a:tab pos="2897187" algn="l"/>
              </a:tabLst>
              <a:defRPr/>
            </a:pPr>
            <a:r>
              <a:rPr lang="ko-KR" altLang="en-US"/>
              <a:t>레이아웃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227266" y="836676"/>
            <a:ext cx="11737467" cy="5904738"/>
          </a:xfrm>
          <a:prstGeom prst="rect">
            <a:avLst/>
          </a:prstGeom>
          <a:solidFill>
            <a:schemeClr val="lt1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2315527" y="945261"/>
            <a:ext cx="7560945" cy="755523"/>
          </a:xfrm>
          <a:prstGeom prst="rect">
            <a:avLst/>
          </a:prstGeom>
          <a:solidFill>
            <a:schemeClr val="lt1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5200">
                <a:solidFill>
                  <a:schemeClr val="dk1"/>
                </a:solidFill>
                <a:latin typeface="굴림"/>
                <a:ea typeface="굴림"/>
                <a:cs typeface="Calibri"/>
              </a:rPr>
              <a:t>MP3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479297" y="1872234"/>
            <a:ext cx="3326131" cy="4509135"/>
          </a:xfrm>
          <a:prstGeom prst="rect">
            <a:avLst/>
          </a:prstGeom>
          <a:solidFill>
            <a:schemeClr val="lt1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4151757" y="1872234"/>
            <a:ext cx="3542158" cy="4509135"/>
          </a:xfrm>
          <a:prstGeom prst="rect">
            <a:avLst/>
          </a:prstGeom>
          <a:solidFill>
            <a:schemeClr val="lt1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8040241" y="1844802"/>
            <a:ext cx="3542158" cy="4509135"/>
          </a:xfrm>
          <a:prstGeom prst="rect">
            <a:avLst/>
          </a:prstGeom>
          <a:solidFill>
            <a:schemeClr val="lt1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4493800" y="1160907"/>
            <a:ext cx="3204400" cy="3604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2142363" y="260604"/>
            <a:ext cx="1361313" cy="5185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558164" y="2060828"/>
            <a:ext cx="3168396" cy="531685"/>
          </a:xfrm>
          <a:prstGeom prst="rect">
            <a:avLst/>
          </a:prstGeom>
          <a:solidFill>
            <a:schemeClr val="lt1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tabLst>
                <a:tab pos="2897187" algn="l"/>
              </a:tabLst>
              <a:defRPr/>
            </a:pPr>
            <a:r>
              <a:rPr lang="ko-KR" altLang="en-US" sz="3600" b="1">
                <a:solidFill>
                  <a:schemeClr val="dk1"/>
                </a:solidFill>
              </a:rPr>
              <a:t>음악차트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4583811" y="2780919"/>
            <a:ext cx="2736342" cy="1008126"/>
          </a:xfrm>
          <a:prstGeom prst="rect">
            <a:avLst/>
          </a:prstGeom>
          <a:solidFill>
            <a:schemeClr val="lt1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tabLst>
                <a:tab pos="2897187" algn="l"/>
              </a:tabLst>
              <a:defRPr/>
            </a:pPr>
            <a:r>
              <a:rPr lang="ko-KR" altLang="en-US" sz="2500">
                <a:solidFill>
                  <a:schemeClr val="dk1"/>
                </a:solidFill>
              </a:rPr>
              <a:t>뮤비</a:t>
            </a:r>
            <a:r>
              <a:rPr lang="en-US" altLang="ko-KR" sz="2500">
                <a:solidFill>
                  <a:schemeClr val="dk1"/>
                </a:solidFill>
              </a:rPr>
              <a:t>1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8443150" y="2060829"/>
            <a:ext cx="2736342" cy="531685"/>
          </a:xfrm>
          <a:prstGeom prst="rect">
            <a:avLst/>
          </a:prstGeom>
          <a:solidFill>
            <a:schemeClr val="lt1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tabLst>
                <a:tab pos="2897187" algn="l"/>
              </a:tabLst>
              <a:defRPr/>
            </a:pPr>
            <a:r>
              <a:rPr lang="ko-KR" altLang="en-US" sz="3800">
                <a:solidFill>
                  <a:schemeClr val="dk1"/>
                </a:solidFill>
              </a:rPr>
              <a:t>광고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558164" y="2744914"/>
            <a:ext cx="3168396" cy="3348418"/>
          </a:xfrm>
          <a:prstGeom prst="rect">
            <a:avLst/>
          </a:prstGeom>
          <a:solidFill>
            <a:schemeClr val="lt1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tabLst>
                <a:tab pos="2897187" algn="l"/>
              </a:tabLst>
              <a:defRPr/>
            </a:pPr>
            <a:r>
              <a:rPr lang="en-US" altLang="ko-KR" sz="3800">
                <a:solidFill>
                  <a:schemeClr val="dk1"/>
                </a:solidFill>
              </a:rPr>
              <a:t>1.</a:t>
            </a:r>
          </a:p>
          <a:p>
            <a:pPr>
              <a:tabLst>
                <a:tab pos="2897187" algn="l"/>
              </a:tabLst>
              <a:defRPr/>
            </a:pPr>
            <a:r>
              <a:rPr lang="en-US" altLang="ko-KR" sz="3800">
                <a:solidFill>
                  <a:schemeClr val="dk1"/>
                </a:solidFill>
              </a:rPr>
              <a:t>2.</a:t>
            </a:r>
          </a:p>
          <a:p>
            <a:pPr>
              <a:tabLst>
                <a:tab pos="2897187" algn="l"/>
              </a:tabLst>
              <a:defRPr/>
            </a:pPr>
            <a:r>
              <a:rPr lang="en-US" altLang="ko-KR" sz="3800">
                <a:solidFill>
                  <a:schemeClr val="dk1"/>
                </a:solidFill>
              </a:rPr>
              <a:t>3.</a:t>
            </a:r>
          </a:p>
          <a:p>
            <a:pPr>
              <a:tabLst>
                <a:tab pos="2897187" algn="l"/>
              </a:tabLst>
              <a:defRPr/>
            </a:pPr>
            <a:r>
              <a:rPr lang="en-US" altLang="ko-KR" sz="3800">
                <a:solidFill>
                  <a:schemeClr val="dk1"/>
                </a:solidFill>
              </a:rPr>
              <a:t>4.</a:t>
            </a:r>
          </a:p>
          <a:p>
            <a:pPr>
              <a:tabLst>
                <a:tab pos="2897187" algn="l"/>
              </a:tabLst>
              <a:defRPr/>
            </a:pPr>
            <a:r>
              <a:rPr lang="en-US" altLang="ko-KR" sz="3800">
                <a:solidFill>
                  <a:schemeClr val="dk1"/>
                </a:solidFill>
              </a:rPr>
              <a:t>5.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4554665" y="2060829"/>
            <a:ext cx="2736342" cy="531685"/>
          </a:xfrm>
          <a:prstGeom prst="rect">
            <a:avLst/>
          </a:prstGeom>
          <a:solidFill>
            <a:schemeClr val="lt1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tabLst>
                <a:tab pos="2897187" algn="l"/>
              </a:tabLst>
              <a:defRPr/>
            </a:pPr>
            <a:r>
              <a:rPr lang="ko-KR" altLang="en-US" sz="3800">
                <a:solidFill>
                  <a:schemeClr val="dk1"/>
                </a:solidFill>
              </a:rPr>
              <a:t>뮤직비디오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4583811" y="3879057"/>
            <a:ext cx="2736342" cy="990123"/>
          </a:xfrm>
          <a:prstGeom prst="rect">
            <a:avLst/>
          </a:prstGeom>
          <a:solidFill>
            <a:schemeClr val="lt1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tabLst>
                <a:tab pos="2897187" algn="l"/>
              </a:tabLst>
              <a:defRPr/>
            </a:pPr>
            <a:r>
              <a:rPr lang="ko-KR" altLang="en-US" sz="2500">
                <a:solidFill>
                  <a:schemeClr val="dk1"/>
                </a:solidFill>
              </a:rPr>
              <a:t>뮤비</a:t>
            </a:r>
            <a:r>
              <a:rPr lang="en-US" altLang="ko-KR" sz="2500">
                <a:solidFill>
                  <a:schemeClr val="dk1"/>
                </a:solidFill>
              </a:rPr>
              <a:t>2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4583811" y="5013197"/>
            <a:ext cx="2736342" cy="994410"/>
          </a:xfrm>
          <a:prstGeom prst="rect">
            <a:avLst/>
          </a:prstGeom>
          <a:solidFill>
            <a:schemeClr val="lt1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tabLst>
                <a:tab pos="2897187" algn="l"/>
              </a:tabLst>
              <a:defRPr/>
            </a:pPr>
            <a:r>
              <a:rPr lang="ko-KR" altLang="en-US" sz="2500">
                <a:solidFill>
                  <a:schemeClr val="dk1"/>
                </a:solidFill>
              </a:rPr>
              <a:t>뮤비</a:t>
            </a:r>
            <a:r>
              <a:rPr lang="en-US" altLang="ko-KR" sz="2500">
                <a:solidFill>
                  <a:schemeClr val="dk1"/>
                </a:solidFill>
              </a:rPr>
              <a:t>3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8472297" y="2780919"/>
            <a:ext cx="2736342" cy="1440180"/>
          </a:xfrm>
          <a:prstGeom prst="rect">
            <a:avLst/>
          </a:prstGeom>
          <a:solidFill>
            <a:schemeClr val="lt1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tabLst>
                <a:tab pos="2897187" algn="l"/>
              </a:tabLst>
              <a:defRPr/>
            </a:pPr>
            <a:r>
              <a:rPr lang="ko-KR" altLang="en-US" sz="3800">
                <a:solidFill>
                  <a:schemeClr val="dk1"/>
                </a:solidFill>
              </a:rPr>
              <a:t>콘서트</a:t>
            </a:r>
            <a:r>
              <a:rPr lang="en-US" altLang="ko-KR" sz="3800">
                <a:solidFill>
                  <a:schemeClr val="dk1"/>
                </a:solidFill>
              </a:rPr>
              <a:t>1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8472297" y="4419124"/>
            <a:ext cx="2736342" cy="1458182"/>
          </a:xfrm>
          <a:prstGeom prst="rect">
            <a:avLst/>
          </a:prstGeom>
          <a:solidFill>
            <a:schemeClr val="lt1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tabLst>
                <a:tab pos="2897187" algn="l"/>
              </a:tabLst>
              <a:defRPr/>
            </a:pPr>
            <a:r>
              <a:rPr lang="ko-KR" altLang="en-US" sz="3800">
                <a:solidFill>
                  <a:schemeClr val="dk1"/>
                </a:solidFill>
              </a:rPr>
              <a:t>연주회 </a:t>
            </a:r>
            <a:r>
              <a:rPr lang="en-US" altLang="ko-KR" sz="3800">
                <a:solidFill>
                  <a:schemeClr val="dk1"/>
                </a:solidFill>
              </a:rPr>
              <a:t>1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99" y="274638"/>
            <a:ext cx="10972798" cy="5715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ko-KR" altLang="en-US"/>
              <a:t>로그인창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508444" y="846138"/>
            <a:ext cx="11175112" cy="5616702"/>
          </a:xfrm>
          <a:prstGeom prst="rect">
            <a:avLst/>
          </a:prstGeom>
          <a:solidFill>
            <a:srgbClr val="42C7F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400"/>
              <a:t>          id:</a:t>
            </a:r>
          </a:p>
          <a:p>
            <a:pPr algn="ctr">
              <a:defRPr/>
            </a:pPr>
            <a:r>
              <a:rPr lang="en-US" altLang="ko-KR" sz="2400"/>
              <a:t>password:</a:t>
            </a:r>
            <a:endParaRPr lang="en-US" altLang="ko-KR"/>
          </a:p>
          <a:p>
            <a:pPr algn="ctr">
              <a:defRPr/>
            </a:pPr>
            <a:endParaRPr lang="en-US" altLang="ko-KR"/>
          </a:p>
          <a:p>
            <a:pPr algn="ctr">
              <a:defRPr/>
            </a:pPr>
            <a:r>
              <a:rPr lang="en-US" altLang="ko-KR"/>
              <a:t>        login, join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6888099" y="3429000"/>
            <a:ext cx="1800225" cy="288036"/>
          </a:xfrm>
          <a:prstGeom prst="rect">
            <a:avLst/>
          </a:prstGeom>
          <a:solidFill>
            <a:schemeClr val="lt1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sp>
        <p:nvSpPr>
          <p:cNvPr id="7" name="직사각형 6"/>
          <p:cNvSpPr/>
          <p:nvPr/>
        </p:nvSpPr>
        <p:spPr>
          <a:xfrm>
            <a:off x="6888099" y="2996946"/>
            <a:ext cx="1800225" cy="288036"/>
          </a:xfrm>
          <a:prstGeom prst="rect">
            <a:avLst/>
          </a:prstGeom>
          <a:solidFill>
            <a:schemeClr val="lt1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theme/theme1.xml><?xml version="1.0" encoding="utf-8"?>
<a:theme xmlns:a="http://schemas.openxmlformats.org/drawing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1C3D62"/>
      </a:dk2>
      <a:lt2>
        <a:srgbClr val="E3DCC1"/>
      </a:lt2>
      <a:accent1>
        <a:srgbClr val="315F97"/>
      </a:accent1>
      <a:accent2>
        <a:srgbClr val="C75252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000FF"/>
      </a:hlink>
      <a:folHlink>
        <a:srgbClr val="800080"/>
      </a:folHlink>
    </a:clrScheme>
    <a:fontScheme name="한컴오피스">
      <a:majorFont>
        <a:latin typeface="함초롬돋움"/>
        <a:ea typeface=""/>
        <a:cs typeface="Times New Roman"/>
        <a:font script="Jpan" typeface="MS PGothic"/>
        <a:font script="Hang" typeface="함초롬돋움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함초롬돋움"/>
        <a:ea typeface=""/>
        <a:cs typeface="Times New Roman"/>
        <a:font script="Jpan" typeface="MS PGothic"/>
        <a:font script="Hang" typeface="함초롬돋움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1C3D62"/>
      </a:dk2>
      <a:lt2>
        <a:srgbClr val="E3DCC1"/>
      </a:lt2>
      <a:accent1>
        <a:srgbClr val="315F97"/>
      </a:accent1>
      <a:accent2>
        <a:srgbClr val="C75252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000FF"/>
      </a:hlink>
      <a:folHlink>
        <a:srgbClr val="800080"/>
      </a:folHlink>
    </a:clrScheme>
    <a:fontScheme name="한컴오피스">
      <a:majorFont>
        <a:latin typeface="함초롬돋움"/>
        <a:ea typeface="함초롬돋움"/>
        <a:cs typeface="Times New Roman"/>
      </a:majorFont>
      <a:minorFont>
        <a:latin typeface="함초롬돋움"/>
        <a:ea typeface="함초롬돋움"/>
        <a:cs typeface="Times New Roman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118</Words>
  <Application>Microsoft Office PowerPoint</Application>
  <PresentationFormat>와이드스크린</PresentationFormat>
  <Paragraphs>102</Paragraphs>
  <Slides>11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8" baseType="lpstr">
      <vt:lpstr>굴림</vt:lpstr>
      <vt:lpstr>함초롬돋움</vt:lpstr>
      <vt:lpstr>Arial</vt:lpstr>
      <vt:lpstr>Calibri</vt:lpstr>
      <vt:lpstr>Times New Roman</vt:lpstr>
      <vt:lpstr>Wingdings</vt:lpstr>
      <vt:lpstr>한컴오피스</vt:lpstr>
      <vt:lpstr>웹 프로그래밍</vt:lpstr>
      <vt:lpstr>벤치마킹 1</vt:lpstr>
      <vt:lpstr>벤치마킹2</vt:lpstr>
      <vt:lpstr>사이트 개발 중점</vt:lpstr>
      <vt:lpstr>사이트 구축 계획</vt:lpstr>
      <vt:lpstr>역할분담</vt:lpstr>
      <vt:lpstr>Q&amp;A</vt:lpstr>
      <vt:lpstr>레이아웃</vt:lpstr>
      <vt:lpstr>로그인창</vt:lpstr>
      <vt:lpstr>회원가입창</vt:lpstr>
      <vt:lpstr>MP3</vt:lpstr>
    </vt:vector>
  </TitlesOfParts>
  <Manager/>
  <Company/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웹 프로그래밍</dc:title>
  <dc:creator>이래정</dc:creator>
  <cp:lastModifiedBy>User</cp:lastModifiedBy>
  <cp:revision>31</cp:revision>
  <dcterms:created xsi:type="dcterms:W3CDTF">2019-09-24T02:18:30Z</dcterms:created>
  <dcterms:modified xsi:type="dcterms:W3CDTF">2019-12-15T06:48:02Z</dcterms:modified>
  <cp:version>1000.0000.01</cp:version>
</cp:coreProperties>
</file>